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5" r:id="rId5"/>
    <p:sldId id="260" r:id="rId6"/>
    <p:sldId id="262" r:id="rId7"/>
    <p:sldId id="266" r:id="rId8"/>
    <p:sldId id="258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75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065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0999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3807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2015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578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268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519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585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732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58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738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219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625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205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6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4E11B-F390-4F7F-90D8-FFF50881128B}" type="datetimeFigureOut">
              <a:rPr lang="hu-HU" smtClean="0"/>
              <a:t>2017. 06. 16.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BA1646-AA5C-4151-A3FE-C941C574FC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231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726141" y="2520558"/>
            <a:ext cx="941294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</a:t>
            </a:r>
            <a:r>
              <a:rPr lang="hu-HU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7th </a:t>
            </a:r>
            <a:r>
              <a:rPr lang="hu-HU" sz="80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Week</a:t>
            </a:r>
            <a:r>
              <a:rPr lang="hu-HU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…</a:t>
            </a:r>
            <a:endParaRPr lang="hu-HU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7113493" y="6279777"/>
            <a:ext cx="272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>
                <a:solidFill>
                  <a:schemeClr val="accent2">
                    <a:lumMod val="75000"/>
                  </a:schemeClr>
                </a:solidFill>
              </a:rPr>
              <a:t>Peter Horgas</a:t>
            </a:r>
            <a:endParaRPr lang="hu-HU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8" y="0"/>
            <a:ext cx="9212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3" y="1653637"/>
            <a:ext cx="10058400" cy="5019692"/>
          </a:xfrm>
          <a:prstGeom prst="rect">
            <a:avLst/>
          </a:prstGeom>
        </p:spPr>
      </p:pic>
      <p:sp>
        <p:nvSpPr>
          <p:cNvPr id="5" name="Cím 1"/>
          <p:cNvSpPr>
            <a:spLocks noGrp="1"/>
          </p:cNvSpPr>
          <p:nvPr>
            <p:ph type="title"/>
          </p:nvPr>
        </p:nvSpPr>
        <p:spPr>
          <a:xfrm>
            <a:off x="1392748" y="230840"/>
            <a:ext cx="8982635" cy="1221441"/>
          </a:xfrm>
        </p:spPr>
        <p:txBody>
          <a:bodyPr>
            <a:normAutofit/>
          </a:bodyPr>
          <a:lstStyle/>
          <a:p>
            <a:pPr algn="ctr"/>
            <a:r>
              <a:rPr lang="hu-HU" sz="6600" dirty="0" err="1" smtClean="0">
                <a:solidFill>
                  <a:srgbClr val="90C226"/>
                </a:solidFill>
                <a:latin typeface="Chiller" panose="04020404031007020602" pitchFamily="82" charset="0"/>
              </a:rPr>
              <a:t>On</a:t>
            </a:r>
            <a:r>
              <a:rPr lang="hu-HU" sz="6600" dirty="0" smtClean="0">
                <a:solidFill>
                  <a:srgbClr val="90C226"/>
                </a:solidFill>
                <a:latin typeface="Chiller" panose="04020404031007020602" pitchFamily="82" charset="0"/>
              </a:rPr>
              <a:t> </a:t>
            </a:r>
            <a:r>
              <a:rPr lang="hu-HU" sz="6600" dirty="0" err="1" smtClean="0">
                <a:solidFill>
                  <a:srgbClr val="90C226"/>
                </a:solidFill>
                <a:latin typeface="Chiller" panose="04020404031007020602" pitchFamily="82" charset="0"/>
              </a:rPr>
              <a:t>Wednesday</a:t>
            </a:r>
            <a:r>
              <a:rPr lang="hu-HU" sz="6600" dirty="0" smtClean="0">
                <a:solidFill>
                  <a:srgbClr val="90C226"/>
                </a:solidFill>
                <a:latin typeface="Chiller" panose="04020404031007020602" pitchFamily="82" charset="0"/>
              </a:rPr>
              <a:t>…</a:t>
            </a:r>
            <a:endParaRPr lang="hu-HU" sz="6600" dirty="0">
              <a:solidFill>
                <a:srgbClr val="90C226"/>
              </a:solidFill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4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/>
          <p:cNvSpPr>
            <a:spLocks noGrp="1"/>
          </p:cNvSpPr>
          <p:nvPr>
            <p:ph type="title"/>
          </p:nvPr>
        </p:nvSpPr>
        <p:spPr>
          <a:xfrm>
            <a:off x="1" y="1193426"/>
            <a:ext cx="2595282" cy="4471148"/>
          </a:xfrm>
        </p:spPr>
        <p:txBody>
          <a:bodyPr>
            <a:normAutofit/>
          </a:bodyPr>
          <a:lstStyle/>
          <a:p>
            <a:pPr algn="ctr"/>
            <a:r>
              <a:rPr lang="hu-HU" sz="8000" dirty="0" smtClean="0">
                <a:latin typeface="Chiller" panose="04020404031007020602" pitchFamily="82" charset="0"/>
              </a:rPr>
              <a:t>The</a:t>
            </a:r>
            <a:br>
              <a:rPr lang="hu-HU" sz="8000" dirty="0" smtClean="0">
                <a:latin typeface="Chiller" panose="04020404031007020602" pitchFamily="82" charset="0"/>
              </a:rPr>
            </a:br>
            <a:r>
              <a:rPr lang="hu-HU" sz="8000" dirty="0" err="1" smtClean="0">
                <a:latin typeface="Chiller" panose="04020404031007020602" pitchFamily="82" charset="0"/>
              </a:rPr>
              <a:t>whole</a:t>
            </a:r>
            <a:r>
              <a:rPr lang="hu-HU" sz="8000" dirty="0" smtClean="0">
                <a:latin typeface="Chiller" panose="04020404031007020602" pitchFamily="82" charset="0"/>
              </a:rPr>
              <a:t> </a:t>
            </a:r>
            <a:r>
              <a:rPr lang="hu-HU" sz="8000" dirty="0" err="1" smtClean="0">
                <a:latin typeface="Chiller" panose="04020404031007020602" pitchFamily="82" charset="0"/>
              </a:rPr>
              <a:t>thing</a:t>
            </a:r>
            <a:endParaRPr lang="hu-HU" sz="8000" dirty="0">
              <a:latin typeface="Chiller" panose="04020404031007020602" pitchFamily="82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83" y="0"/>
            <a:ext cx="8432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/>
          <p:cNvSpPr>
            <a:spLocks noGrp="1"/>
          </p:cNvSpPr>
          <p:nvPr>
            <p:ph type="title"/>
          </p:nvPr>
        </p:nvSpPr>
        <p:spPr>
          <a:xfrm>
            <a:off x="0" y="1980578"/>
            <a:ext cx="3186953" cy="3062069"/>
          </a:xfrm>
        </p:spPr>
        <p:txBody>
          <a:bodyPr>
            <a:normAutofit/>
          </a:bodyPr>
          <a:lstStyle/>
          <a:p>
            <a:pPr algn="ctr"/>
            <a:r>
              <a:rPr lang="hu-HU" sz="8000" dirty="0" smtClean="0">
                <a:latin typeface="Chiller" panose="04020404031007020602" pitchFamily="82" charset="0"/>
              </a:rPr>
              <a:t>The</a:t>
            </a:r>
            <a:br>
              <a:rPr lang="hu-HU" sz="8000" dirty="0" smtClean="0">
                <a:latin typeface="Chiller" panose="04020404031007020602" pitchFamily="82" charset="0"/>
              </a:rPr>
            </a:br>
            <a:r>
              <a:rPr lang="hu-HU" sz="8000" dirty="0" err="1" smtClean="0">
                <a:latin typeface="Chiller" panose="04020404031007020602" pitchFamily="82" charset="0"/>
              </a:rPr>
              <a:t>details</a:t>
            </a:r>
            <a:r>
              <a:rPr lang="hu-HU" sz="8000" dirty="0" smtClean="0">
                <a:latin typeface="Chiller" panose="04020404031007020602" pitchFamily="82" charset="0"/>
              </a:rPr>
              <a:t>:</a:t>
            </a:r>
            <a:endParaRPr lang="hu-HU" sz="8000" dirty="0">
              <a:latin typeface="Chiller" panose="04020404031007020602" pitchFamily="82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53" y="1313983"/>
            <a:ext cx="7804216" cy="43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0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1092855"/>
            <a:ext cx="2841674" cy="4235821"/>
          </a:xfrm>
        </p:spPr>
        <p:txBody>
          <a:bodyPr>
            <a:normAutofit/>
          </a:bodyPr>
          <a:lstStyle/>
          <a:p>
            <a:pPr algn="ctr"/>
            <a:r>
              <a:rPr lang="hu-HU" sz="6600" dirty="0" smtClean="0">
                <a:latin typeface="Chiller" panose="04020404031007020602" pitchFamily="82" charset="0"/>
              </a:rPr>
              <a:t>3D printed </a:t>
            </a:r>
            <a:r>
              <a:rPr lang="hu-HU" sz="6600" dirty="0" err="1" smtClean="0">
                <a:latin typeface="Chiller" panose="04020404031007020602" pitchFamily="82" charset="0"/>
              </a:rPr>
              <a:t>sensor</a:t>
            </a:r>
            <a:r>
              <a:rPr lang="hu-HU" sz="6600" dirty="0" smtClean="0">
                <a:latin typeface="Chiller" panose="04020404031007020602" pitchFamily="82" charset="0"/>
              </a:rPr>
              <a:t> </a:t>
            </a:r>
            <a:r>
              <a:rPr lang="hu-HU" sz="6600" dirty="0" err="1" smtClean="0">
                <a:latin typeface="Chiller" panose="04020404031007020602" pitchFamily="82" charset="0"/>
              </a:rPr>
              <a:t>holder</a:t>
            </a:r>
            <a:endParaRPr lang="hu-HU" sz="6600" dirty="0">
              <a:latin typeface="Chiller" panose="04020404031007020602" pitchFamily="82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892412"/>
            <a:ext cx="8225118" cy="46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3" y="699247"/>
            <a:ext cx="10058400" cy="56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16859" y="271181"/>
            <a:ext cx="8982635" cy="1221441"/>
          </a:xfrm>
        </p:spPr>
        <p:txBody>
          <a:bodyPr>
            <a:normAutofit/>
          </a:bodyPr>
          <a:lstStyle/>
          <a:p>
            <a:pPr algn="ctr"/>
            <a:r>
              <a:rPr lang="hu-HU" sz="6600" dirty="0" err="1" smtClean="0">
                <a:solidFill>
                  <a:srgbClr val="90C226"/>
                </a:solidFill>
                <a:latin typeface="Chiller" panose="04020404031007020602" pitchFamily="82" charset="0"/>
              </a:rPr>
              <a:t>Rpm</a:t>
            </a:r>
            <a:r>
              <a:rPr lang="hu-HU" sz="6600" dirty="0" smtClean="0">
                <a:solidFill>
                  <a:srgbClr val="90C226"/>
                </a:solidFill>
                <a:latin typeface="Chiller" panose="04020404031007020602" pitchFamily="82" charset="0"/>
              </a:rPr>
              <a:t> </a:t>
            </a:r>
            <a:r>
              <a:rPr lang="hu-HU" sz="6600" dirty="0">
                <a:solidFill>
                  <a:srgbClr val="90C226"/>
                </a:solidFill>
                <a:latin typeface="Chiller" panose="04020404031007020602" pitchFamily="82" charset="0"/>
              </a:rPr>
              <a:t>of </a:t>
            </a:r>
            <a:r>
              <a:rPr lang="hu-HU" sz="6600" dirty="0" err="1">
                <a:solidFill>
                  <a:srgbClr val="90C226"/>
                </a:solidFill>
                <a:latin typeface="Chiller" panose="04020404031007020602" pitchFamily="82" charset="0"/>
              </a:rPr>
              <a:t>the</a:t>
            </a:r>
            <a:r>
              <a:rPr lang="hu-HU" sz="6600" dirty="0">
                <a:solidFill>
                  <a:srgbClr val="90C226"/>
                </a:solidFill>
                <a:latin typeface="Chiller" panose="04020404031007020602" pitchFamily="82" charset="0"/>
              </a:rPr>
              <a:t> </a:t>
            </a:r>
            <a:r>
              <a:rPr lang="hu-HU" sz="6600" dirty="0" smtClean="0">
                <a:solidFill>
                  <a:srgbClr val="90C226"/>
                </a:solidFill>
                <a:latin typeface="Chiller" panose="04020404031007020602" pitchFamily="82" charset="0"/>
              </a:rPr>
              <a:t>Fan</a:t>
            </a:r>
            <a:endParaRPr lang="hu-HU" sz="6600" dirty="0">
              <a:solidFill>
                <a:srgbClr val="90C226"/>
              </a:solidFill>
              <a:latin typeface="Chiller" panose="04020404031007020602" pitchFamily="82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0877768" y="5487314"/>
            <a:ext cx="1149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000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:)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18" y="1635023"/>
            <a:ext cx="19243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zetta">
  <a:themeElements>
    <a:clrScheme name="Fazet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253</TotalTime>
  <Words>20</Words>
  <Application>Microsoft Office PowerPoint</Application>
  <PresentationFormat>Szélesvásznú</PresentationFormat>
  <Paragraphs>8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Chiller</vt:lpstr>
      <vt:lpstr>Trebuchet MS</vt:lpstr>
      <vt:lpstr>Wingdings</vt:lpstr>
      <vt:lpstr>Wingdings 3</vt:lpstr>
      <vt:lpstr>Fazetta</vt:lpstr>
      <vt:lpstr>PowerPoint bemutató</vt:lpstr>
      <vt:lpstr>PowerPoint bemutató</vt:lpstr>
      <vt:lpstr>On Wednesday…</vt:lpstr>
      <vt:lpstr>The whole thing</vt:lpstr>
      <vt:lpstr>The details:</vt:lpstr>
      <vt:lpstr>3D printed sensor holder</vt:lpstr>
      <vt:lpstr>PowerPoint bemutató</vt:lpstr>
      <vt:lpstr>Rpm of the Fan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Windows-felhasználó</dc:creator>
  <cp:lastModifiedBy>Windows-felhasználó</cp:lastModifiedBy>
  <cp:revision>66</cp:revision>
  <dcterms:created xsi:type="dcterms:W3CDTF">2017-05-05T13:39:55Z</dcterms:created>
  <dcterms:modified xsi:type="dcterms:W3CDTF">2017-06-16T13:26:46Z</dcterms:modified>
</cp:coreProperties>
</file>